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706" r:id="rId3"/>
    <p:sldId id="704" r:id="rId4"/>
    <p:sldId id="488" r:id="rId5"/>
    <p:sldId id="582" r:id="rId6"/>
    <p:sldId id="585" r:id="rId7"/>
    <p:sldId id="586" r:id="rId8"/>
    <p:sldId id="587" r:id="rId9"/>
    <p:sldId id="589" r:id="rId10"/>
    <p:sldId id="689" r:id="rId11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E8FF"/>
    <a:srgbClr val="FA8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36077-699C-4F39-B5F3-651BDD427E1D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5F23F-73FD-40BC-B4EE-99B376FE77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977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B6294-61B7-46D9-9A98-0D048E652843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00AC9-0F93-4E28-A49E-7CF61C224FE7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185A-2AD1-4A1A-AB50-795BCE805D19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F8C0-5412-4177-AAA6-054086945BD3}" type="datetime1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DC71-2814-400B-80FD-F362FF82EE58}" type="datetime1">
              <a:rPr lang="en-GB" smtClean="0"/>
              <a:t>06/08/2024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E8E3C-0E32-46DE-ABC5-3F6501D71BEF}" type="datetime1">
              <a:rPr lang="en-GB" smtClean="0"/>
              <a:t>06/08/2024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AD9EC-736A-4561-8763-D34B9D11D40B}" type="datetime1">
              <a:rPr lang="en-GB" smtClean="0"/>
              <a:t>06/08/2024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7C79-38C6-4C7F-BB6F-2214676661B9}" type="datetime1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67FA2-5393-4E85-9F48-1A7037DF2D51}" type="datetime1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8C4A-36CF-47E4-A292-1E2ADB2D1582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394C0-52AB-4DC2-999B-7E662032D4EF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1732886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494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341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87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04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02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9035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5675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6435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0147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066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DA9F5-8B32-4CFD-994B-A9059F5FAB7C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78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Well-being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well-being and learning. </a:t>
            </a:r>
          </a:p>
        </p:txBody>
      </p:sp>
      <p:pic>
        <p:nvPicPr>
          <p:cNvPr id="5" name="Picture 4" descr="A poster with a tree and silhouettes of people&#10;&#10;Description automatically generated">
            <a:extLst>
              <a:ext uri="{FF2B5EF4-FFF2-40B4-BE49-F238E27FC236}">
                <a16:creationId xmlns:a16="http://schemas.microsoft.com/office/drawing/2014/main" id="{EC313663-FF55-5AAC-149F-7CF369500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95" y="698740"/>
            <a:ext cx="3802203" cy="497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3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7" y="1179611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5068313" y="92782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17:</a:t>
            </a:r>
            <a:endParaRPr lang="en-GB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9992B-0987-4EAE-99B0-CA9BB9497EE4}"/>
              </a:ext>
            </a:extLst>
          </p:cNvPr>
          <p:cNvSpPr txBox="1"/>
          <p:nvPr/>
        </p:nvSpPr>
        <p:spPr>
          <a:xfrm>
            <a:off x="1504211" y="2445773"/>
            <a:ext cx="91835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can we help children understand the legal changes (12 – 16 years)?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649" y="247679"/>
            <a:ext cx="9468702" cy="1035307"/>
          </a:xfrm>
          <a:noFill/>
        </p:spPr>
        <p:txBody>
          <a:bodyPr>
            <a:normAutofit fontScale="90000"/>
          </a:bodyPr>
          <a:lstStyle/>
          <a:p>
            <a:r>
              <a:rPr lang="en-GB" sz="36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17: How can we help children understand legal </a:t>
            </a:r>
            <a:br>
              <a:rPr lang="en-GB" sz="36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36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changes 12 – 16 years?</a:t>
            </a: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7113044"/>
              </p:ext>
            </p:extLst>
          </p:nvPr>
        </p:nvGraphicFramePr>
        <p:xfrm>
          <a:off x="1225426" y="1712217"/>
          <a:ext cx="9830796" cy="4134549"/>
        </p:xfrm>
        <a:graphic>
          <a:graphicData uri="http://schemas.openxmlformats.org/drawingml/2006/table">
            <a:tbl>
              <a:tblPr firstRow="1" firstCol="1" bandRow="1"/>
              <a:tblGrid>
                <a:gridCol w="9830796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Aims to: </a:t>
                      </a: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8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the legal changes for children aged 12 – 16 years 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Support families understanding of the legal changes and associated responsibilities 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Confirm why it is important to explore these changes with children </a:t>
                      </a: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3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1423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4799579-5E93-4215-90CF-CA678E81F7AE}"/>
              </a:ext>
            </a:extLst>
          </p:cNvPr>
          <p:cNvSpPr/>
          <p:nvPr/>
        </p:nvSpPr>
        <p:spPr>
          <a:xfrm>
            <a:off x="1549749" y="1216373"/>
            <a:ext cx="9092501" cy="3477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Legal Changes Handout?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What are the legal changes that affect young people between 12 - 16 years?</a:t>
            </a:r>
          </a:p>
          <a:p>
            <a:endParaRPr lang="en-GB" sz="3600" b="1" dirty="0">
              <a:latin typeface="Arial Narrow" panose="020B0606020202030204" pitchFamily="34" charset="0"/>
            </a:endParaRPr>
          </a:p>
          <a:p>
            <a:pPr algn="ctr"/>
            <a:endParaRPr lang="en-GB" sz="3600" b="1" dirty="0">
              <a:latin typeface="Arial Narrow" panose="020B0606020202030204" pitchFamily="34" charset="0"/>
            </a:endParaRPr>
          </a:p>
          <a:p>
            <a:endParaRPr lang="en-GB" sz="36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19CE8D6-AE3A-446A-80FA-9CC4BB078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696459"/>
              </p:ext>
            </p:extLst>
          </p:nvPr>
        </p:nvGraphicFramePr>
        <p:xfrm>
          <a:off x="537882" y="136525"/>
          <a:ext cx="10756194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56194">
                  <a:extLst>
                    <a:ext uri="{9D8B030D-6E8A-4147-A177-3AD203B41FA5}">
                      <a16:colId xmlns:a16="http://schemas.microsoft.com/office/drawing/2014/main" val="2204629157"/>
                    </a:ext>
                  </a:extLst>
                </a:gridCol>
              </a:tblGrid>
              <a:tr h="45449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Introduction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898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1459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95DFC7-5DED-42F1-9F88-AE4C4A9189B6}"/>
              </a:ext>
            </a:extLst>
          </p:cNvPr>
          <p:cNvSpPr/>
          <p:nvPr/>
        </p:nvSpPr>
        <p:spPr>
          <a:xfrm>
            <a:off x="1520089" y="1718552"/>
            <a:ext cx="9151821" cy="24929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3600" b="1" dirty="0"/>
          </a:p>
          <a:p>
            <a:r>
              <a:rPr lang="en-GB" sz="2800" dirty="0">
                <a:latin typeface="Arial Narrow" panose="020B0606020202030204" pitchFamily="34" charset="0"/>
              </a:rPr>
              <a:t>Select and focus on some of the legal changes that will happen between 12 – 16 years.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3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EA8236-10ED-4738-B0E0-C951F1A24DFE}"/>
              </a:ext>
            </a:extLst>
          </p:cNvPr>
          <p:cNvSpPr txBox="1"/>
          <p:nvPr/>
        </p:nvSpPr>
        <p:spPr>
          <a:xfrm>
            <a:off x="5357657" y="69255"/>
            <a:ext cx="1476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Discuss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244548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E7F930-3BF4-4F30-8FC1-6D759542CD05}"/>
              </a:ext>
            </a:extLst>
          </p:cNvPr>
          <p:cNvSpPr/>
          <p:nvPr/>
        </p:nvSpPr>
        <p:spPr>
          <a:xfrm>
            <a:off x="1306612" y="1320730"/>
            <a:ext cx="9578774" cy="42165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</a:rPr>
              <a:t>Work part-time, with permission from your school</a:t>
            </a: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</a:rPr>
              <a:t>Go into a pub with an adult (but cannot  drink)</a:t>
            </a: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</a:rPr>
              <a:t>Be fingerprinted by the police</a:t>
            </a: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</a:rPr>
              <a:t>Be convicted of a crime</a:t>
            </a: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</a:rPr>
              <a:t>See a 15 rated film at the cinema</a:t>
            </a: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</a:rPr>
              <a:t>You can be sent to youth custody (16 – 21 years)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4F8C3D-067A-49CD-B93E-F3EF2A940846}"/>
              </a:ext>
            </a:extLst>
          </p:cNvPr>
          <p:cNvSpPr txBox="1"/>
          <p:nvPr/>
        </p:nvSpPr>
        <p:spPr>
          <a:xfrm>
            <a:off x="4096093" y="136525"/>
            <a:ext cx="39998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Selected legal changes: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1708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13CAC53-4B88-4304-89CF-113A325C81B7}"/>
              </a:ext>
            </a:extLst>
          </p:cNvPr>
          <p:cNvSpPr/>
          <p:nvPr/>
        </p:nvSpPr>
        <p:spPr>
          <a:xfrm>
            <a:off x="1276073" y="1190142"/>
            <a:ext cx="9639854" cy="43534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6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the purpose of the activity including why it is important for children to: 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Understand the legal changes from age 12 – 16 years and the personal responsibilities they will need to have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8C2355-98DB-44D4-9A28-40C1A03CDC8A}"/>
              </a:ext>
            </a:extLst>
          </p:cNvPr>
          <p:cNvSpPr txBox="1"/>
          <p:nvPr/>
        </p:nvSpPr>
        <p:spPr>
          <a:xfrm>
            <a:off x="4276510" y="136525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9574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B339B92-BDFB-4B72-AE95-AEF0910B5E38}"/>
              </a:ext>
            </a:extLst>
          </p:cNvPr>
          <p:cNvSpPr/>
          <p:nvPr/>
        </p:nvSpPr>
        <p:spPr>
          <a:xfrm>
            <a:off x="1426430" y="1326450"/>
            <a:ext cx="9339136" cy="46012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30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they think these new legal changes are essential?</a:t>
            </a:r>
          </a:p>
          <a:p>
            <a:pPr>
              <a:spcBef>
                <a:spcPts val="30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they think they should have any others?</a:t>
            </a: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0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they feel these legal rights are age and stage appropriate?</a:t>
            </a:r>
          </a:p>
          <a:p>
            <a:pPr>
              <a:spcBef>
                <a:spcPts val="30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responsibilities will they need to demonstrate?</a:t>
            </a:r>
          </a:p>
          <a:p>
            <a:pPr>
              <a:spcBef>
                <a:spcPts val="30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impact will it have on them and others if they break the </a:t>
            </a:r>
            <a:r>
              <a:rPr lang="en-GB" sz="280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law?</a:t>
            </a:r>
          </a:p>
          <a:p>
            <a:pPr>
              <a:spcBef>
                <a:spcPts val="3000"/>
              </a:spcBef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1FB80E-C66B-498F-BE19-E2BABDE29CA4}"/>
              </a:ext>
            </a:extLst>
          </p:cNvPr>
          <p:cNvSpPr txBox="1"/>
          <p:nvPr/>
        </p:nvSpPr>
        <p:spPr>
          <a:xfrm>
            <a:off x="2333590" y="157138"/>
            <a:ext cx="752481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Following the activity discuss with your child:</a:t>
            </a:r>
            <a:endParaRPr lang="en-GB" sz="32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9504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835285" y="2372749"/>
            <a:ext cx="8521430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331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303</Words>
  <Application>Microsoft Office PowerPoint</Application>
  <PresentationFormat>Widescreen</PresentationFormat>
  <Paragraphs>46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Narrow</vt:lpstr>
      <vt:lpstr>Calibri</vt:lpstr>
      <vt:lpstr>Calibri Light</vt:lpstr>
      <vt:lpstr>Frutiger LT 55 Roman</vt:lpstr>
      <vt:lpstr>Office Theme</vt:lpstr>
      <vt:lpstr>1_Office Theme</vt:lpstr>
      <vt:lpstr>PowerPoint Presentation</vt:lpstr>
      <vt:lpstr>          </vt:lpstr>
      <vt:lpstr>Session 17: How can we help children understand legal  changes 12 – 16 years?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Peter Fitzpatrick</cp:lastModifiedBy>
  <cp:revision>35</cp:revision>
  <cp:lastPrinted>2019-04-07T08:40:06Z</cp:lastPrinted>
  <dcterms:created xsi:type="dcterms:W3CDTF">2019-03-26T12:31:19Z</dcterms:created>
  <dcterms:modified xsi:type="dcterms:W3CDTF">2024-08-06T15:07:07Z</dcterms:modified>
</cp:coreProperties>
</file>