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4"/>
  </p:notesMasterIdLst>
  <p:sldIdLst>
    <p:sldId id="705" r:id="rId3"/>
    <p:sldId id="704" r:id="rId4"/>
    <p:sldId id="469" r:id="rId5"/>
    <p:sldId id="428" r:id="rId6"/>
    <p:sldId id="429" r:id="rId7"/>
    <p:sldId id="723" r:id="rId8"/>
    <p:sldId id="430" r:id="rId9"/>
    <p:sldId id="431" r:id="rId10"/>
    <p:sldId id="724" r:id="rId11"/>
    <p:sldId id="725" r:id="rId12"/>
    <p:sldId id="682" r:id="rId13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58CF4-F9BA-4453-840A-CA1E6DF30225}" type="datetimeFigureOut">
              <a:rPr lang="en-GB" smtClean="0"/>
              <a:t>06/08/2024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7D4436-4785-4131-87AF-8CC8D1FC88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912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7978244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542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207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501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277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913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62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5464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09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123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99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Playback Learning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89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Well-being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well-being and learning. </a:t>
            </a:r>
          </a:p>
        </p:txBody>
      </p:sp>
      <p:pic>
        <p:nvPicPr>
          <p:cNvPr id="6" name="Picture 5" descr="A poster with a tree and silhouettes of people&#10;&#10;Description automatically generated">
            <a:extLst>
              <a:ext uri="{FF2B5EF4-FFF2-40B4-BE49-F238E27FC236}">
                <a16:creationId xmlns:a16="http://schemas.microsoft.com/office/drawing/2014/main" id="{4625E22E-4EC4-A247-4FF2-561DAADB3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53" y="680936"/>
            <a:ext cx="3792475" cy="487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7" y="1372558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4906590" y="211949"/>
            <a:ext cx="2055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10: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2170909" y="2638720"/>
            <a:ext cx="78501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children explore the similarities in         people and what makes us different?</a:t>
            </a:r>
            <a:endParaRPr lang="en-GB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E6702-0D5D-A26B-C845-6C59CCDAE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Playback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1903" y="151678"/>
            <a:ext cx="9608191" cy="138747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10: How do children explore the similarities in </a:t>
            </a:r>
            <a:b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and what makes us different?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911027"/>
              </p:ext>
            </p:extLst>
          </p:nvPr>
        </p:nvGraphicFramePr>
        <p:xfrm>
          <a:off x="1291903" y="1539153"/>
          <a:ext cx="9608191" cy="4571365"/>
        </p:xfrm>
        <a:graphic>
          <a:graphicData uri="http://schemas.openxmlformats.org/drawingml/2006/table">
            <a:tbl>
              <a:tblPr firstRow="1" firstCol="1" bandRow="1"/>
              <a:tblGrid>
                <a:gridCol w="9608191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4567079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the similarities in people and what makes us different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Recognise how our perceptions can influence our opinions of people who are different from us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Recognise why it is important children identify the positive aspects of themselves and to accept people who are different from them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4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3E21C8-1C97-9F7D-FE02-47BCB42BC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71938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7A332D-B123-43B1-8EC5-BF6CF5C668A0}"/>
              </a:ext>
            </a:extLst>
          </p:cNvPr>
          <p:cNvSpPr/>
          <p:nvPr/>
        </p:nvSpPr>
        <p:spPr>
          <a:xfrm>
            <a:off x="1283865" y="1079959"/>
            <a:ext cx="9624270" cy="46980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Reflect the meanings of same and different : </a:t>
            </a: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everyone the same or different? 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we all be the same? 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is it good that we have differences? </a:t>
            </a:r>
          </a:p>
          <a:p>
            <a:pPr>
              <a:spcBef>
                <a:spcPts val="12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positive and negative aspects of being different 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what ways would you want to be the same? e.g. everyone wants to have friends – everyone wants to be included etc.</a:t>
            </a:r>
          </a:p>
          <a:p>
            <a:pPr>
              <a:spcBef>
                <a:spcPts val="1200"/>
              </a:spcBef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F5AD234-8021-40AB-B647-F3FAEC74B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680622"/>
              </p:ext>
            </p:extLst>
          </p:nvPr>
        </p:nvGraphicFramePr>
        <p:xfrm>
          <a:off x="492499" y="190932"/>
          <a:ext cx="11207002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002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0639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C5E328-7378-B100-6885-F6F0220ED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204221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5A8517-C486-4E9E-BC80-B73010616D38}"/>
              </a:ext>
            </a:extLst>
          </p:cNvPr>
          <p:cNvSpPr/>
          <p:nvPr/>
        </p:nvSpPr>
        <p:spPr>
          <a:xfrm>
            <a:off x="1588651" y="1505483"/>
            <a:ext cx="9185868" cy="33604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Consider the term ‘perception’ and how perceptions of situations and people can often be incorrect.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9E48E1-66FF-417C-A9AF-38E97847CC70}"/>
              </a:ext>
            </a:extLst>
          </p:cNvPr>
          <p:cNvSpPr txBox="1"/>
          <p:nvPr/>
        </p:nvSpPr>
        <p:spPr>
          <a:xfrm>
            <a:off x="1446154" y="196995"/>
            <a:ext cx="94708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have in common and what makes us unique ?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07BFE-C236-4441-DD39-660821F8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4100775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5A8517-C486-4E9E-BC80-B73010616D38}"/>
              </a:ext>
            </a:extLst>
          </p:cNvPr>
          <p:cNvSpPr/>
          <p:nvPr/>
        </p:nvSpPr>
        <p:spPr>
          <a:xfrm>
            <a:off x="1355791" y="1237643"/>
            <a:ext cx="9480416" cy="48461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i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</a:t>
            </a:r>
            <a:r>
              <a:rPr lang="en-GB" sz="2800" b="1" i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Looks can be deceiving’ – ‘Don’t judge a book by its cover’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b="1" i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it is important to: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 what we mean by perceptions and being different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 aware people’s perceptions affect their view of what is different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E37943-11AF-4A24-B1D6-6116EDE6F74E}"/>
              </a:ext>
            </a:extLst>
          </p:cNvPr>
          <p:cNvSpPr txBox="1"/>
          <p:nvPr/>
        </p:nvSpPr>
        <p:spPr>
          <a:xfrm>
            <a:off x="5301550" y="103297"/>
            <a:ext cx="15888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Discuss: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2D765-70A0-C1CF-FFF1-F7EB8AE65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46126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F6211F-5B62-4CBB-B75A-31D47CFB85B6}"/>
              </a:ext>
            </a:extLst>
          </p:cNvPr>
          <p:cNvSpPr/>
          <p:nvPr/>
        </p:nvSpPr>
        <p:spPr>
          <a:xfrm>
            <a:off x="1429928" y="1641360"/>
            <a:ext cx="9332144" cy="4472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example: people with a disability, different cultures, beliefs, transgender people etc.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people be treated in a different way because they appear to be different?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C19D9-3BBF-43E0-983E-4516BEC119BB}"/>
              </a:ext>
            </a:extLst>
          </p:cNvPr>
          <p:cNvSpPr txBox="1"/>
          <p:nvPr/>
        </p:nvSpPr>
        <p:spPr>
          <a:xfrm>
            <a:off x="1665941" y="287143"/>
            <a:ext cx="8860118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 our perceptions affect the way we behave towards </a:t>
            </a:r>
          </a:p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people? 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E5D18-192D-0EA6-C3F6-8FFC4640C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742843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6BAA73-6626-4084-A994-9F89964278B2}"/>
              </a:ext>
            </a:extLst>
          </p:cNvPr>
          <p:cNvSpPr/>
          <p:nvPr/>
        </p:nvSpPr>
        <p:spPr>
          <a:xfrm>
            <a:off x="1303505" y="1241153"/>
            <a:ext cx="9584987" cy="381239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activity and why it is important for children to: 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what is the same and what is different about themselves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example: physical appearance, skills, qualities, things they like, don’t like, talents, interests, values, beliefs and opinions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CC0DDC-221E-4F71-83FE-0C9231BAA8A9}"/>
              </a:ext>
            </a:extLst>
          </p:cNvPr>
          <p:cNvSpPr txBox="1"/>
          <p:nvPr/>
        </p:nvSpPr>
        <p:spPr>
          <a:xfrm>
            <a:off x="4038600" y="173546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0700F-EB53-5CCB-FF9F-15DC00CF4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319577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6BAA73-6626-4084-A994-9F89964278B2}"/>
              </a:ext>
            </a:extLst>
          </p:cNvPr>
          <p:cNvSpPr/>
          <p:nvPr/>
        </p:nvSpPr>
        <p:spPr>
          <a:xfrm>
            <a:off x="1375348" y="1185970"/>
            <a:ext cx="9441302" cy="41176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positive and negative things of being different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there things that make us all the same e.g. everyone wants to have friends – everyone wants to be included etc?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what ways would you want to be/not be different?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986B1D-F942-41F6-A721-954BDEFA83D1}"/>
              </a:ext>
            </a:extLst>
          </p:cNvPr>
          <p:cNvSpPr txBox="1"/>
          <p:nvPr/>
        </p:nvSpPr>
        <p:spPr>
          <a:xfrm>
            <a:off x="4096093" y="136525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CEDD0-35F5-32B3-FB01-BBFDF6484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3422564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6BAA73-6626-4084-A994-9F89964278B2}"/>
              </a:ext>
            </a:extLst>
          </p:cNvPr>
          <p:cNvSpPr/>
          <p:nvPr/>
        </p:nvSpPr>
        <p:spPr>
          <a:xfrm>
            <a:off x="1482657" y="1465097"/>
            <a:ext cx="9362872" cy="43354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they have in common with others as well as something unique about themselves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solidFill>
                  <a:srgbClr val="000000"/>
                </a:solidFill>
                <a:latin typeface="Arial Narrow" panose="020B0606020202030204" pitchFamily="34" charset="0"/>
              </a:rPr>
              <a:t>Should people be treated in a different way because they appear to be</a:t>
            </a:r>
            <a:r>
              <a:rPr lang="en-GB" sz="2800" dirty="0">
                <a:latin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Arial Narrow" panose="020B0606020202030204" pitchFamily="34" charset="0"/>
              </a:rPr>
              <a:t>different?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000" dirty="0"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ACDA97-1705-47C5-8ACD-98ABA9C142C2}"/>
              </a:ext>
            </a:extLst>
          </p:cNvPr>
          <p:cNvSpPr txBox="1"/>
          <p:nvPr/>
        </p:nvSpPr>
        <p:spPr>
          <a:xfrm>
            <a:off x="4096093" y="232323"/>
            <a:ext cx="399981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</a:p>
          <a:p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8CBB5-5E75-45CB-FA81-C326EF007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27316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947153" y="2372749"/>
            <a:ext cx="8297693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019D39-6D54-4A83-7D6C-866ACE44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</a:t>
            </a:r>
          </a:p>
        </p:txBody>
      </p:sp>
    </p:spTree>
    <p:extLst>
      <p:ext uri="{BB962C8B-B14F-4D97-AF65-F5344CB8AC3E}">
        <p14:creationId xmlns:p14="http://schemas.microsoft.com/office/powerpoint/2010/main" val="132763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471</Words>
  <Application>Microsoft Office PowerPoint</Application>
  <PresentationFormat>Widescreen</PresentationFormat>
  <Paragraphs>73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</vt:lpstr>
      <vt:lpstr>Session 10: How do children explore the similarities in  people and what makes us different?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Peter Fitzpatrick</cp:lastModifiedBy>
  <cp:revision>30</cp:revision>
  <cp:lastPrinted>2019-04-01T14:42:14Z</cp:lastPrinted>
  <dcterms:created xsi:type="dcterms:W3CDTF">2019-03-26T12:31:19Z</dcterms:created>
  <dcterms:modified xsi:type="dcterms:W3CDTF">2024-08-06T14:48:13Z</dcterms:modified>
</cp:coreProperties>
</file>